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97" r:id="rId4"/>
    <p:sldId id="298" r:id="rId5"/>
    <p:sldId id="300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12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조교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</a:t>
            </a:r>
            <a:r>
              <a:rPr lang="ko-KR" altLang="en-US" sz="2000" dirty="0" smtClean="0"/>
              <a:t>임혜령 </a:t>
            </a:r>
            <a:r>
              <a:rPr lang="en-US" altLang="ko-KR" sz="2000" dirty="0"/>
              <a:t>(</a:t>
            </a:r>
            <a:r>
              <a:rPr lang="ko-KR" altLang="en-US" sz="2000" dirty="0"/>
              <a:t>공학 </a:t>
            </a:r>
            <a:r>
              <a:rPr lang="en-US" altLang="ko-KR" sz="2000" dirty="0"/>
              <a:t>6</a:t>
            </a:r>
            <a:r>
              <a:rPr lang="ko-KR" altLang="en-US" sz="2000" dirty="0"/>
              <a:t>호관 </a:t>
            </a:r>
            <a:r>
              <a:rPr lang="en-US" altLang="ko-KR" sz="2000" dirty="0" smtClean="0"/>
              <a:t>513</a:t>
            </a:r>
            <a:r>
              <a:rPr lang="ko-KR" altLang="en-US" sz="2000" dirty="0" smtClean="0"/>
              <a:t>호 소프트웨어시스템 </a:t>
            </a:r>
            <a:r>
              <a:rPr lang="ko-KR" altLang="en-US" sz="2000" dirty="0"/>
              <a:t>연구실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email : </a:t>
            </a:r>
            <a:r>
              <a:rPr lang="en-US" altLang="ko-KR" sz="2000" dirty="0" smtClean="0"/>
              <a:t>gpfudgpdus@naver.com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내용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- 2~3</a:t>
            </a:r>
            <a:r>
              <a:rPr lang="ko-KR" altLang="en-US" sz="2000" dirty="0"/>
              <a:t>문제로 구성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실습시간 내에 검사</a:t>
            </a:r>
            <a:r>
              <a:rPr lang="en-US" altLang="ko-KR" sz="2000" b="1" dirty="0"/>
              <a:t> : 100%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실습일 내에 제출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해당 </a:t>
            </a:r>
            <a:r>
              <a:rPr lang="ko-KR" altLang="en-US" sz="2000" b="1" dirty="0" smtClean="0"/>
              <a:t>실습</a:t>
            </a:r>
            <a:r>
              <a:rPr lang="ko-KR" altLang="en-US" sz="2000" b="1" dirty="0"/>
              <a:t>일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23</a:t>
            </a:r>
            <a:r>
              <a:rPr lang="ko-KR" altLang="en-US" sz="2000" b="1" dirty="0"/>
              <a:t>시 </a:t>
            </a:r>
            <a:r>
              <a:rPr lang="en-US" altLang="ko-KR" sz="2000" b="1" dirty="0"/>
              <a:t>59</a:t>
            </a:r>
            <a:r>
              <a:rPr lang="ko-KR" altLang="en-US" sz="2000" b="1" dirty="0"/>
              <a:t>분 까지</a:t>
            </a:r>
            <a:r>
              <a:rPr lang="en-US" altLang="ko-KR" sz="2000" b="1" dirty="0"/>
              <a:t>) : 80%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해당 주차 일요일까지 제출 </a:t>
            </a:r>
            <a:r>
              <a:rPr lang="en-US" altLang="ko-KR" sz="2000" b="1" dirty="0"/>
              <a:t>: 50%</a:t>
            </a:r>
          </a:p>
          <a:p>
            <a:pPr marL="0" indent="0">
              <a:buNone/>
            </a:pPr>
            <a:r>
              <a:rPr lang="en-US" altLang="ko-KR" sz="2000" b="1" dirty="0"/>
              <a:t>	</a:t>
            </a:r>
            <a:r>
              <a:rPr lang="en-US" altLang="ko-KR" sz="2000" b="1" dirty="0">
                <a:solidFill>
                  <a:srgbClr val="FF0000"/>
                </a:solidFill>
              </a:rPr>
              <a:t>- </a:t>
            </a:r>
            <a:r>
              <a:rPr lang="ko-KR" altLang="en-US" sz="2000" b="1" dirty="0" err="1">
                <a:solidFill>
                  <a:srgbClr val="FF0000"/>
                </a:solidFill>
              </a:rPr>
              <a:t>미제출</a:t>
            </a:r>
            <a:r>
              <a:rPr lang="ko-KR" altLang="en-US" sz="2000" b="1" dirty="0">
                <a:solidFill>
                  <a:srgbClr val="FF0000"/>
                </a:solidFill>
              </a:rPr>
              <a:t> 및 기간 초과 </a:t>
            </a:r>
            <a:r>
              <a:rPr lang="en-US" altLang="ko-KR" sz="2000" b="1" dirty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3100" b="1" dirty="0" err="1" smtClean="0"/>
              <a:t>ㆍ제출</a:t>
            </a:r>
            <a:endParaRPr lang="en-US" altLang="ko-KR" sz="3100" b="1" dirty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스마트캠퍼스 </a:t>
            </a:r>
            <a:r>
              <a:rPr lang="ko-KR" altLang="en-US" sz="2000" dirty="0" err="1" smtClean="0"/>
              <a:t>이루리에</a:t>
            </a:r>
            <a:r>
              <a:rPr lang="ko-KR" altLang="en-US" sz="2000" dirty="0" smtClean="0"/>
              <a:t> 제출</a:t>
            </a:r>
            <a:r>
              <a:rPr lang="en-US" altLang="ko-KR" sz="2000" dirty="0"/>
              <a:t>	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제출 파일 </a:t>
            </a:r>
            <a:r>
              <a:rPr lang="en-US" altLang="ko-KR" sz="2000" dirty="0" smtClean="0"/>
              <a:t>: VHDL </a:t>
            </a:r>
            <a:r>
              <a:rPr lang="ko-KR" altLang="en-US" sz="2000" dirty="0" smtClean="0"/>
              <a:t>파일을</a:t>
            </a:r>
            <a:r>
              <a:rPr lang="en-US" altLang="ko-KR" sz="2000" dirty="0" smtClean="0"/>
              <a:t> zip </a:t>
            </a:r>
            <a:r>
              <a:rPr lang="ko-KR" altLang="en-US" sz="2000" dirty="0" smtClean="0"/>
              <a:t>파일로 압축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	</a:t>
            </a:r>
            <a:r>
              <a:rPr lang="en-US" altLang="ko-KR" sz="2000" dirty="0"/>
              <a:t>- </a:t>
            </a:r>
            <a:r>
              <a:rPr lang="ko-KR" altLang="en-US" sz="2000" dirty="0"/>
              <a:t>제목 </a:t>
            </a:r>
            <a:r>
              <a:rPr lang="en-US" altLang="ko-KR" sz="2000" dirty="0"/>
              <a:t>: [</a:t>
            </a:r>
            <a:r>
              <a:rPr lang="ko-KR" altLang="en-US" sz="2000" dirty="0"/>
              <a:t>디지털시스템설계</a:t>
            </a:r>
            <a:r>
              <a:rPr lang="en-US" altLang="ko-KR" sz="2000" dirty="0"/>
              <a:t>]</a:t>
            </a:r>
            <a:r>
              <a:rPr lang="ko-KR" altLang="en-US" sz="2000" dirty="0"/>
              <a:t>실습</a:t>
            </a:r>
            <a:r>
              <a:rPr lang="en-US" altLang="ko-KR" sz="2000" dirty="0"/>
              <a:t>_n</a:t>
            </a:r>
            <a:r>
              <a:rPr lang="ko-KR" altLang="en-US" sz="2000" dirty="0"/>
              <a:t>주차</a:t>
            </a:r>
            <a:r>
              <a:rPr lang="en-US" altLang="ko-KR" sz="2000" dirty="0"/>
              <a:t>_</a:t>
            </a:r>
            <a:r>
              <a:rPr lang="ko-KR" altLang="en-US" sz="2000" dirty="0"/>
              <a:t>학번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         </a:t>
            </a:r>
            <a:r>
              <a:rPr lang="en-US" altLang="ko-KR" sz="2000" b="1" dirty="0"/>
              <a:t>ex) [</a:t>
            </a:r>
            <a:r>
              <a:rPr lang="ko-KR" altLang="en-US" sz="2000" b="1" dirty="0"/>
              <a:t>디지털시스템설계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실습</a:t>
            </a:r>
            <a:r>
              <a:rPr lang="en-US" altLang="ko-KR" sz="2000" b="1" dirty="0" smtClean="0"/>
              <a:t>_</a:t>
            </a:r>
            <a:r>
              <a:rPr lang="en-US" altLang="ko-KR" sz="2000" b="1" dirty="0" smtClean="0"/>
              <a:t>12</a:t>
            </a:r>
            <a:r>
              <a:rPr lang="ko-KR" altLang="en-US" sz="2000" b="1" dirty="0" smtClean="0"/>
              <a:t>주차</a:t>
            </a:r>
            <a:r>
              <a:rPr lang="en-US" altLang="ko-KR" sz="2000" b="1" dirty="0"/>
              <a:t>_</a:t>
            </a:r>
            <a:r>
              <a:rPr lang="en-US" altLang="ko-KR" sz="2000" b="1" dirty="0" smtClean="0"/>
              <a:t>201714163_</a:t>
            </a:r>
            <a:r>
              <a:rPr lang="ko-KR" altLang="en-US" sz="2000" b="1" dirty="0" smtClean="0"/>
              <a:t>임혜령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051"/>
            <a:ext cx="5187115" cy="232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6096000" y="3850987"/>
            <a:ext cx="5406260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en-US" altLang="ko-KR" sz="3600" dirty="0" err="1" smtClean="0"/>
              <a:t>StopWatch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구현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200" y="1488515"/>
            <a:ext cx="10515600" cy="491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ㆍ문제설명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지난 주 실습 코드 활용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시작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일시정지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초기화를 할 수 있는 스톱워치 구현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시작 버튼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/ 2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일시정지</a:t>
            </a:r>
            <a:r>
              <a:rPr lang="ko-KR" altLang="en-US" sz="2000" dirty="0" smtClean="0"/>
              <a:t> 버튼 </a:t>
            </a:r>
            <a:r>
              <a:rPr lang="en-US" altLang="ko-KR" sz="2000" dirty="0" smtClean="0"/>
              <a:t>/ 3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초기화 버튼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b="1" dirty="0" smtClean="0"/>
              <a:t>Segment : </a:t>
            </a:r>
            <a:r>
              <a:rPr lang="ko-KR" altLang="en-US" sz="2000" dirty="0" smtClean="0"/>
              <a:t>앞에 두 자리는 </a:t>
            </a:r>
            <a:r>
              <a:rPr lang="en-US" altLang="ko-KR" sz="2000" dirty="0" smtClean="0"/>
              <a:t>00</a:t>
            </a:r>
            <a:r>
              <a:rPr lang="ko-KR" altLang="en-US" sz="2000" dirty="0" smtClean="0"/>
              <a:t>으로 고정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뒤에 두 </a:t>
            </a:r>
            <a:r>
              <a:rPr lang="ko-KR" altLang="en-US" sz="2000" dirty="0" smtClean="0"/>
              <a:t>자리만 사용</a:t>
            </a:r>
            <a:r>
              <a:rPr lang="en-US" altLang="ko-KR" sz="2000" dirty="0" smtClean="0"/>
              <a:t>(0~99)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400" b="1" dirty="0" err="1" smtClean="0"/>
              <a:t>ㆍ추가사항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Pin</a:t>
            </a:r>
            <a:r>
              <a:rPr lang="ko-KR" altLang="en-US" dirty="0" smtClean="0"/>
              <a:t>목록 확인한 후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제공된 </a:t>
            </a:r>
            <a:r>
              <a:rPr lang="ko-KR" altLang="en-US" dirty="0" smtClean="0"/>
              <a:t>소스코드 </a:t>
            </a:r>
            <a:r>
              <a:rPr lang="ko-KR" altLang="en-US" dirty="0" smtClean="0"/>
              <a:t>바탕으로 실습 코드 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제공된 소스코드는 건드리지 않고 코드만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b="1" dirty="0" smtClean="0">
                <a:solidFill>
                  <a:srgbClr val="FF0000"/>
                </a:solidFill>
              </a:rPr>
              <a:t>해당 버튼을 누른 횟수와 상관없이 해당 기능만 수행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b="1" dirty="0" err="1" smtClean="0"/>
              <a:t>클록은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1kHz</a:t>
            </a:r>
            <a:r>
              <a:rPr lang="ko-KR" altLang="en-US" b="1" dirty="0" smtClean="0"/>
              <a:t> 사용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다른방법으로</a:t>
            </a:r>
            <a:r>
              <a:rPr lang="ko-KR" altLang="en-US" dirty="0" smtClean="0"/>
              <a:t> 사용해도 무방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36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출력-예시_12주차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7846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141</Words>
  <Application>Microsoft Office PowerPoint</Application>
  <PresentationFormat>사용자 지정</PresentationFormat>
  <Paragraphs>36</Paragraphs>
  <Slides>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12주차 실습</vt:lpstr>
      <vt:lpstr>실습 안내</vt:lpstr>
      <vt:lpstr>1. Pin 목록 </vt:lpstr>
      <vt:lpstr>1. Pin 목록</vt:lpstr>
      <vt:lpstr>1. StopWatch 구현</vt:lpstr>
      <vt:lpstr>1. 출력예시 (동영상)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snslab</cp:lastModifiedBy>
  <cp:revision>109</cp:revision>
  <dcterms:created xsi:type="dcterms:W3CDTF">2019-09-02T13:40:33Z</dcterms:created>
  <dcterms:modified xsi:type="dcterms:W3CDTF">2019-12-02T14:03:36Z</dcterms:modified>
</cp:coreProperties>
</file>